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68" r:id="rId3"/>
    <p:sldId id="269" r:id="rId4"/>
    <p:sldId id="267" r:id="rId5"/>
    <p:sldId id="272" r:id="rId6"/>
    <p:sldId id="273" r:id="rId7"/>
    <p:sldId id="270" r:id="rId8"/>
    <p:sldId id="271" r:id="rId9"/>
    <p:sldId id="281" r:id="rId10"/>
    <p:sldId id="282" r:id="rId11"/>
    <p:sldId id="283" r:id="rId12"/>
    <p:sldId id="293" r:id="rId13"/>
    <p:sldId id="288" r:id="rId14"/>
    <p:sldId id="289" r:id="rId15"/>
    <p:sldId id="304" r:id="rId16"/>
    <p:sldId id="284" r:id="rId17"/>
    <p:sldId id="290" r:id="rId18"/>
    <p:sldId id="291" r:id="rId19"/>
    <p:sldId id="277" r:id="rId20"/>
    <p:sldId id="301" r:id="rId21"/>
    <p:sldId id="278" r:id="rId22"/>
    <p:sldId id="274" r:id="rId23"/>
    <p:sldId id="300" r:id="rId24"/>
    <p:sldId id="303" r:id="rId25"/>
    <p:sldId id="295" r:id="rId26"/>
    <p:sldId id="296" r:id="rId27"/>
    <p:sldId id="297" r:id="rId28"/>
    <p:sldId id="298" r:id="rId29"/>
    <p:sldId id="299" r:id="rId30"/>
    <p:sldId id="302" r:id="rId31"/>
    <p:sldId id="286" r:id="rId32"/>
    <p:sldId id="287" r:id="rId33"/>
    <p:sldId id="266" r:id="rId34"/>
    <p:sldId id="280" r:id="rId35"/>
    <p:sldId id="292" r:id="rId36"/>
  </p:sldIdLst>
  <p:sldSz cx="12192000" cy="6858000"/>
  <p:notesSz cx="6858000" cy="9144000"/>
  <p:embeddedFontLst>
    <p:embeddedFont>
      <p:font typeface="HY견고딕" pitchFamily="18" charset="-127"/>
      <p:regular r:id="rId38"/>
    </p:embeddedFont>
    <p:embeddedFont>
      <p:font typeface="HY강B" pitchFamily="18" charset="-127"/>
      <p:regular r:id="rId39"/>
    </p:embeddedFont>
    <p:embeddedFont>
      <p:font typeface="HY동녘B" pitchFamily="18" charset="-127"/>
      <p:regular r:id="rId40"/>
    </p:embeddedFont>
    <p:embeddedFont>
      <p:font typeface="HY바다M" pitchFamily="18" charset="-127"/>
      <p:regular r:id="rId41"/>
    </p:embeddedFont>
    <p:embeddedFont>
      <p:font typeface="HY나무M" pitchFamily="18" charset="-127"/>
      <p:regular r:id="rId42"/>
    </p:embeddedFont>
    <p:embeddedFont>
      <p:font typeface="맑은 고딕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36" autoAdjust="0"/>
    <p:restoredTop sz="94660"/>
  </p:normalViewPr>
  <p:slideViewPr>
    <p:cSldViewPr snapToGrid="0">
      <p:cViewPr>
        <p:scale>
          <a:sx n="125" d="100"/>
          <a:sy n="125" d="100"/>
        </p:scale>
        <p:origin x="-10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96522-6AB9-4C32-8662-B8ED3F12C18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C34B4-3C7D-4DB0-A250-90B3CAABD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99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78A1-DC3B-4586-8862-E1B0842E0503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C218B-DF6C-470D-9814-48C45D688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871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78A1-DC3B-4586-8862-E1B0842E0503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C218B-DF6C-470D-9814-48C45D688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95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465365" y="793078"/>
            <a:ext cx="11359680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3650935" y="-8587"/>
            <a:ext cx="4598177" cy="882750"/>
            <a:chOff x="5958002" y="558800"/>
            <a:chExt cx="4598177" cy="88275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4" name="직선 연결선 13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544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457200" y="793078"/>
            <a:ext cx="11367846" cy="57398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656977" y="0"/>
            <a:ext cx="4598177" cy="882750"/>
            <a:chOff x="5958002" y="558800"/>
            <a:chExt cx="4598177" cy="8827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002" y="1194529"/>
              <a:ext cx="229377" cy="247021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60637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2526" y="558800"/>
              <a:ext cx="0" cy="7321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2680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6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378A1-DC3B-4586-8862-E1B0842E0503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C218B-DF6C-470D-9814-48C45D6882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9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35" y="1351428"/>
            <a:ext cx="7333130" cy="398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898926" y="2934119"/>
            <a:ext cx="39414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직사각형 10"/>
          <p:cNvSpPr/>
          <p:nvPr/>
        </p:nvSpPr>
        <p:spPr>
          <a:xfrm>
            <a:off x="6095999" y="3105017"/>
            <a:ext cx="17628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이찬양</a:t>
            </a:r>
            <a:endParaRPr lang="en-US" altLang="ko-KR" sz="14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황지원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김윤진</a:t>
            </a:r>
            <a:endParaRPr lang="en-US" altLang="ko-KR" sz="14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14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정의광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고재민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983239" y="2440339"/>
            <a:ext cx="2225527" cy="349624"/>
            <a:chOff x="5036181" y="2926746"/>
            <a:chExt cx="2478818" cy="349624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5036181" y="2926746"/>
              <a:ext cx="2478818" cy="349624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160404" y="2963059"/>
              <a:ext cx="223037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JAVA</a:t>
              </a:r>
              <a:r>
                <a:rPr lang="ko-KR" altLang="en-US" sz="12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보던가 팀 포트폴리오</a:t>
              </a:r>
              <a:endPara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 flipH="1">
            <a:off x="2563905" y="1513266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748509" y="4357530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8" name="직사각형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720" y="2057280"/>
            <a:ext cx="20002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983238" y="3115776"/>
            <a:ext cx="10522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팀 장</a:t>
            </a:r>
            <a:endParaRPr lang="en-US" altLang="ko-KR" sz="16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ctr"/>
            <a:endParaRPr lang="en-US" altLang="ko-KR" sz="16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pPr algn="ctr"/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팀 원</a:t>
            </a:r>
            <a:endParaRPr lang="en-US" altLang="ko-KR" sz="16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83238" y="4355571"/>
            <a:ext cx="28756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발 표      </a:t>
            </a:r>
            <a:r>
              <a:rPr lang="ko-KR" altLang="en-US" sz="14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정의광</a:t>
            </a:r>
            <a:r>
              <a:rPr lang="en-US" altLang="ko-KR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황지원</a:t>
            </a:r>
            <a:endParaRPr lang="en-US" altLang="ko-KR" sz="14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04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687611" y="1128663"/>
            <a:ext cx="44085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회원가입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공통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49763" y="1941104"/>
            <a:ext cx="469987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이메일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중복 확인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DB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에 중복된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이메일이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있는지 확인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749763" y="2929430"/>
            <a:ext cx="471748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인증번호 요청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인증번호를 입력한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이메일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주소로 발송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749763" y="3906322"/>
            <a:ext cx="463098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인증번호 기입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발송된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이메일에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기재된 인증번호를 입력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165" y="1746322"/>
            <a:ext cx="2565364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3457010" y="3185631"/>
            <a:ext cx="715673" cy="27699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92398" y="3050430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93618" y="3478077"/>
            <a:ext cx="715673" cy="27699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61431" y="3344464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74251" y="336963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57004" y="3473955"/>
            <a:ext cx="715673" cy="27699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793842" y="3478071"/>
            <a:ext cx="715673" cy="27699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79494" y="337459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④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749763" y="4830575"/>
            <a:ext cx="412022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④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인증번호 확인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기재한 인증번호와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이메일로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발송된 인증번호가 일치하는지 확인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66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394262" y="1128663"/>
            <a:ext cx="4995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비밀번호 찾기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공통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433735" y="2937902"/>
            <a:ext cx="4699871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비밀번호 찾기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DB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의 이름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,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이메일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생년월일과 일치하는 해당 비밀번호를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이메일로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발송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844" y="1724585"/>
            <a:ext cx="2593498" cy="4170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3143165" y="4447471"/>
            <a:ext cx="1082286" cy="39637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978553" y="4280802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126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565" y="4189332"/>
            <a:ext cx="1277240" cy="2261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2907753" y="1128663"/>
            <a:ext cx="59683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공통단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–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학생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&amp;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튜터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&amp;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관리자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78588" y="1941104"/>
            <a:ext cx="43138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헤더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자신의 등급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학생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강사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에 따라 구성이 변경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반응형으로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제작하여 화면의 크기가 일정크기 이하로 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줄어들면 구성 및 배치가 변경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드롭박스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기능을 활용 기본정보 확인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Css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및 </a:t>
            </a:r>
            <a:r>
              <a:rPr lang="en-US" altLang="ko-KR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js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를 등록하여 모든 단에서 적용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98047" y="4003823"/>
            <a:ext cx="42089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레이아웃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자신의 등급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(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학생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강사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에 따라 구성이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변경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반응형으로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제작하여 화면의 크기가 일정크기 이하로 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줄어들면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기본 레이아웃이 제거되고 간단한 레이아웃이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상단에 배치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바로가기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버튼을 배치하였고 백그라운드 이미지를 활용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자신의 위치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나타낸다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24244" y="1528773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89164" y="402435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6" y="1831566"/>
            <a:ext cx="5801519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7" y="2185272"/>
            <a:ext cx="5801518" cy="203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4" y="3690369"/>
            <a:ext cx="4404845" cy="830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6" y="2498411"/>
            <a:ext cx="5467654" cy="1116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06" y="4739640"/>
            <a:ext cx="3400153" cy="1597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747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16" y="2006667"/>
            <a:ext cx="5760000" cy="3226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939283" y="1128663"/>
            <a:ext cx="39052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메인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공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통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7536" y="2110980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검색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원하는 조건에 맞는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튜터를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검색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09947" y="3288780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페이징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더 많은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튜터들을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조회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09947" y="4446908"/>
            <a:ext cx="412022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소개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튜터들의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소개 확인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8240" y="2213703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970987" y="4985516"/>
            <a:ext cx="2948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90615" y="264958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68352" y="2563347"/>
            <a:ext cx="1064130" cy="120958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33931" y="2254871"/>
            <a:ext cx="1826422" cy="19466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265816" y="4972837"/>
            <a:ext cx="1169600" cy="197373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28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645934" y="1128663"/>
            <a:ext cx="44919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강사 소개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생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7536" y="3993643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수업 시작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튜터에게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실시간으로 수업을 신청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9" y="2023484"/>
            <a:ext cx="5760000" cy="379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431910" y="234026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58559" y="4663337"/>
            <a:ext cx="1249372" cy="27699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69370" y="2267670"/>
            <a:ext cx="2860145" cy="2073671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89619" y="464291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57536" y="2727357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강사 소개영상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강사소개영상 시청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852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72" y="1958305"/>
            <a:ext cx="2705349" cy="788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420" y="3232498"/>
            <a:ext cx="2729865" cy="806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90" y="4403668"/>
            <a:ext cx="2664944" cy="797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024" y="4507925"/>
            <a:ext cx="1605800" cy="1514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33" y="2232987"/>
            <a:ext cx="3013710" cy="893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944" y="3721155"/>
            <a:ext cx="12668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256408" y="1128663"/>
            <a:ext cx="5270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수업 시작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학생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&amp;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튜터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346292" y="1838856"/>
            <a:ext cx="4102453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수업시작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학생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강의 신청 안내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강의 신청 도착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학생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튜터가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수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업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거절 시 안내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④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학생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튜터가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수업 수락 시 안내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⑤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터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강의 상태가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ON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에서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OFF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로 변경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⑥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공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통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수업 시작 시 학생과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튜터가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줌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(ZOOM)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화상 페이지로 연결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29260" y="194657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884283" y="2107560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057537" y="3580065"/>
            <a:ext cx="3127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⑤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370284" y="3659747"/>
            <a:ext cx="1450577" cy="45787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23666" y="4319052"/>
            <a:ext cx="3127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④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60438" y="4360218"/>
            <a:ext cx="2721847" cy="884612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068996" y="3231162"/>
            <a:ext cx="2725354" cy="80682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162333" y="2199884"/>
            <a:ext cx="3013710" cy="92654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38108" y="1946579"/>
            <a:ext cx="2787131" cy="799805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29460" y="3201841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371498" y="4461859"/>
            <a:ext cx="1729645" cy="1618208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058750" y="4403668"/>
            <a:ext cx="3127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⑥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71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520098" y="1128663"/>
            <a:ext cx="47436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포인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트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구매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학생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332184" y="2449324"/>
            <a:ext cx="410245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결제금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액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결제예정금액을 입력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51644" y="3478840"/>
            <a:ext cx="411782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구매포인트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결제금액에 따른 구매가능포인트 확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76358" y="4463970"/>
            <a:ext cx="404232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결제 후 포인트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보유포인트와 구매예정 포인트의 합산 포인트 확인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02" y="2037442"/>
            <a:ext cx="5751473" cy="3725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3175623" y="3059822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175623" y="3260963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183652" y="442929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459684" y="4497298"/>
            <a:ext cx="716944" cy="17020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180730" y="4643750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63800" y="4707364"/>
            <a:ext cx="716944" cy="17020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463800" y="4295464"/>
            <a:ext cx="716944" cy="17020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55562" y="3325320"/>
            <a:ext cx="716944" cy="17020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447324" y="3126432"/>
            <a:ext cx="716944" cy="17020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177956" y="421936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82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53" y="3731607"/>
            <a:ext cx="5583748" cy="218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83" y="1851399"/>
            <a:ext cx="6426200" cy="1664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645933" y="1128663"/>
            <a:ext cx="44919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강사 평가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생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7536" y="2892744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평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가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작성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평점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&amp;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댓글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입력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257536" y="4070544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평가 수정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작성한 평가를 수정하거나 삭제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3803" y="1875702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3802" y="4892585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96550" y="1875703"/>
            <a:ext cx="4235330" cy="1053018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96550" y="4825607"/>
            <a:ext cx="4235330" cy="109399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9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83" y="2017221"/>
            <a:ext cx="5760000" cy="3425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645934" y="1128663"/>
            <a:ext cx="44919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튜터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신청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생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05124" y="2656634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정보 입력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자신이 올린 사진과 동영상 확인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205124" y="3829933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정보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미리보기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자신이 입력한 정보를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미리보기로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바로 확인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24483" y="2629167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36993" y="2629167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65220" y="2217275"/>
            <a:ext cx="2539263" cy="322531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440986" y="2634946"/>
            <a:ext cx="1344990" cy="129084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823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394262" y="1128663"/>
            <a:ext cx="4995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회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원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정보 수정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튜터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04196" y="2492498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내 정보 확인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내 정보페이지로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" y="2068978"/>
            <a:ext cx="5760000" cy="281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4282650" y="3257115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595397" y="3266388"/>
            <a:ext cx="570883" cy="247655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95395" y="4036008"/>
            <a:ext cx="570883" cy="247655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78676" y="400594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04196" y="3583735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 문의내역 확인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문의내역 페이지로 이동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20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37133" y="1852140"/>
            <a:ext cx="787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smtClean="0">
                <a:latin typeface="HY견고딕" pitchFamily="18" charset="-127"/>
                <a:ea typeface="HY견고딕" pitchFamily="18" charset="-127"/>
              </a:rPr>
              <a:t>목차</a:t>
            </a:r>
            <a:endParaRPr lang="ko-KR" altLang="en-US" sz="2400" b="1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59821" y="2826109"/>
            <a:ext cx="24955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sz="2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프로젝트 개요</a:t>
            </a:r>
            <a:endParaRPr lang="en-US" altLang="ko-KR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559821" y="3394520"/>
            <a:ext cx="24955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2. </a:t>
            </a:r>
            <a:r>
              <a:rPr lang="ko-KR" altLang="en-US" sz="2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프로젝트 내용</a:t>
            </a:r>
            <a:endParaRPr lang="en-US" altLang="ko-KR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59821" y="3946454"/>
            <a:ext cx="24955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3. </a:t>
            </a:r>
            <a:r>
              <a:rPr lang="ko-KR" altLang="en-US" sz="20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화면 시현</a:t>
            </a:r>
            <a:endParaRPr lang="en-US" altLang="ko-KR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59821" y="4514865"/>
            <a:ext cx="24955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4. Q &amp; A</a:t>
            </a:r>
            <a:endParaRPr lang="en-US" altLang="ko-KR" sz="20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74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394262" y="1128663"/>
            <a:ext cx="4995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회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원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정보 수정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튜터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7536" y="3254498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수정하기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비밀번호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체크창으로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" y="2034810"/>
            <a:ext cx="5760000" cy="3067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4410417" y="3793107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709571" y="3797123"/>
            <a:ext cx="570883" cy="247655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67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435941" y="1128663"/>
            <a:ext cx="4911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비밀번호체크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튜터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67612" y="3568885"/>
            <a:ext cx="420899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수정하기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비밀번호가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DB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비밀번호와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일치할때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비밀번호를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수정할수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있는 창으로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09947" y="2397771"/>
            <a:ext cx="412022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뒤로가기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내 정보 가장초기화면으로 이동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33" y="2027498"/>
            <a:ext cx="5760000" cy="279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3840833" y="343038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267427" y="3425511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267427" y="3287011"/>
            <a:ext cx="312747" cy="138500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65547" y="3287009"/>
            <a:ext cx="297180" cy="138502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93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53" y="2016839"/>
            <a:ext cx="5760000" cy="2791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477619" y="1128663"/>
            <a:ext cx="4828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회원정보수정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튜터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09946" y="2315601"/>
            <a:ext cx="4208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수정하기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비밀번호 변경 완료</a:t>
            </a:r>
            <a:endParaRPr lang="ko-KR" altLang="en-US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54330" y="3401499"/>
            <a:ext cx="41202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 회원탈퇴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회원탈퇴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페이지로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99962" y="317105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99962" y="339496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10800" y="3202653"/>
            <a:ext cx="629902" cy="21380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10800" y="3426567"/>
            <a:ext cx="629902" cy="21380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793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687613" y="1128663"/>
            <a:ext cx="44085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회원탈퇴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튜터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09946" y="2892249"/>
            <a:ext cx="4208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뒤로가기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내 정보의 가장초기화면으로 이동</a:t>
            </a:r>
            <a:endParaRPr lang="ko-KR" altLang="en-US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309946" y="3978147"/>
            <a:ext cx="41202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 회원탈퇴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최종 회원탈퇴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87" y="1961096"/>
            <a:ext cx="5760000" cy="3588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4246751" y="4182951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98220" y="4156500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43752" y="3895581"/>
            <a:ext cx="843794" cy="404570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59331" y="3916881"/>
            <a:ext cx="843794" cy="404570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11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58" y="2024660"/>
            <a:ext cx="5759768" cy="383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603455" y="1128663"/>
            <a:ext cx="45768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</a:t>
            </a:r>
            <a:r>
              <a:rPr lang="ko-KR" altLang="en-US" sz="20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마이페이지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학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생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78588" y="1941104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최근문의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내역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제목을 누르면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내문의로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이동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48840" y="4118364"/>
            <a:ext cx="4053840" cy="168807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99627" y="3311878"/>
            <a:ext cx="738874" cy="148635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40544" y="3247695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524173" y="3247061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36920" y="3311879"/>
            <a:ext cx="365760" cy="14863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898045" y="3047642"/>
            <a:ext cx="468950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최근수강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내역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튜터이름을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누르면 그 </a:t>
            </a:r>
            <a:r>
              <a:rPr lang="ko-KR" altLang="en-US" sz="12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수강신청페이지로 이동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98045" y="4118363"/>
            <a:ext cx="412022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추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천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-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소개 및 추천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슬라이드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-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튜터목록을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컨트롤러에서 랜덤으로 돌려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출력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-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무한반복이 적용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-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슬라이드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속도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조절가능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-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마우스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오버시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박스내에서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이미지크기 확대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-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상세페이지로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링크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84171" y="3979864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75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783" y="1494023"/>
            <a:ext cx="4092885" cy="2344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729290" y="1128663"/>
            <a:ext cx="4325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회원정보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학생</a:t>
            </a:r>
            <a:endParaRPr lang="en-US" altLang="ko-KR" sz="2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28820" y="2783365"/>
            <a:ext cx="3383806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수정하기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1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본인인증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28819" y="3989715"/>
            <a:ext cx="3396484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입력완료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1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회원정보 수정 페이지로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783" y="4147944"/>
            <a:ext cx="3181984" cy="2036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473146" y="3402226"/>
            <a:ext cx="765522" cy="383588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736774" y="5494638"/>
            <a:ext cx="764307" cy="44484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337234" y="320103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580401" y="535613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23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24" y="2311931"/>
            <a:ext cx="4623841" cy="2597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435941" y="1128663"/>
            <a:ext cx="4911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회원정보 수정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학생</a:t>
            </a:r>
            <a:endParaRPr lang="en-US" altLang="ko-KR" sz="2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34465" y="4530207"/>
            <a:ext cx="667265" cy="379192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61165" y="4511654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78588" y="2682510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변경하기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최종 비밀번호 변경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98046" y="3883875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회원탈퇴 버튼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회원탈퇴 페이지로 이동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14368" y="4530206"/>
            <a:ext cx="914432" cy="334897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98320" y="4521054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67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3" y="1790422"/>
            <a:ext cx="4626927" cy="2329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729290" y="1128663"/>
            <a:ext cx="4325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회원탈퇴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학생</a:t>
            </a:r>
            <a:endParaRPr lang="en-US" altLang="ko-KR" sz="2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02911" y="2840179"/>
            <a:ext cx="1722930" cy="48110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82708" y="279092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53267" y="2322019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보유 포인트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탈퇴 전 보유포인트 안내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53267" y="3310403"/>
            <a:ext cx="420899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회원탈퇴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-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최종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회원탈퇴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-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회원탈퇴를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최대한 막아보기 위해 색상을 배치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44090" y="3414535"/>
            <a:ext cx="786544" cy="37254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79891" y="346230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439" y="4389942"/>
            <a:ext cx="2224390" cy="1892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753267" y="4657937"/>
            <a:ext cx="412022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확인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로그인 페이지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06811" y="5807676"/>
            <a:ext cx="385828" cy="321275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92638" y="580042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28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699" y="4170366"/>
            <a:ext cx="3614011" cy="2230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93" y="1528773"/>
            <a:ext cx="4125625" cy="2641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770967" y="1128663"/>
            <a:ext cx="4241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수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강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내역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학생</a:t>
            </a:r>
            <a:endParaRPr lang="en-US" altLang="ko-KR" sz="2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71893" y="4170366"/>
            <a:ext cx="4058428" cy="2266730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50526" y="2108385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79528" y="2024924"/>
            <a:ext cx="431382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후기 상태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강의를 수강하게 되면 수강내역이 추가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기본값으로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후기 작성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’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버튼이 생성되며 후기 작성시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후기확인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’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으로 변경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후기확인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’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버튼을 통해 수정 가능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79525" y="5515096"/>
            <a:ext cx="42089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수강내역이 없는 회원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수강내역이 없는 경우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소개 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02120" y="2225039"/>
            <a:ext cx="594719" cy="247383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86241" y="2225038"/>
            <a:ext cx="594719" cy="247383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22911" y="2087375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79524" y="3662939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튜터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이름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상세소개 페이지로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230321" y="417036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④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89927" y="2225037"/>
            <a:ext cx="1211180" cy="247385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44079" y="2080913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779528" y="4577625"/>
            <a:ext cx="42089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강의제목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30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자를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넘어가게 되면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…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으로 표시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71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4" y="1486271"/>
            <a:ext cx="3840474" cy="2070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729289" y="1128663"/>
            <a:ext cx="4325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문의내역 </a:t>
            </a:r>
            <a:r>
              <a:rPr lang="en-US" altLang="ko-KR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 학생</a:t>
            </a:r>
            <a:endParaRPr lang="en-US" altLang="ko-KR" sz="2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516904" y="209424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603754" y="2587435"/>
            <a:ext cx="431382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문의내역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처음 문의를 작성하면 디폴트 값으로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‘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답변대기중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’</a:t>
            </a: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관리자가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답변시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‘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답변완료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’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로 변경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03754" y="4587132"/>
            <a:ext cx="458865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문의 수정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회원은 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‘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답변대기중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’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상태에서 </a:t>
            </a:r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문의글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수정이 가능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885613" y="2079098"/>
            <a:ext cx="602567" cy="923835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68" y="3814018"/>
            <a:ext cx="4165917" cy="87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898745" y="4407244"/>
            <a:ext cx="958655" cy="35977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97446" y="6052432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81" y="5171191"/>
            <a:ext cx="3680097" cy="1097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1857400" y="450217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686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678373" y="3040291"/>
            <a:ext cx="451827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sz="4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프로젝트 개요</a:t>
            </a:r>
            <a:endParaRPr lang="en-US" altLang="ko-KR" sz="4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349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91" y="1462743"/>
            <a:ext cx="5760000" cy="2779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270030" y="1128663"/>
            <a:ext cx="52437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회원관리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(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강사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)-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관리</a:t>
            </a:r>
            <a:r>
              <a:rPr lang="ko-KR" altLang="en-US" sz="20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자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7534" y="2147566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수정하기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수정완료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67206" y="3556039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305540" y="3694208"/>
            <a:ext cx="518040" cy="25154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788070" y="3694209"/>
            <a:ext cx="518040" cy="25154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70030" y="3694210"/>
            <a:ext cx="518040" cy="25154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95439" y="353559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269859" y="3112099"/>
            <a:ext cx="41202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회원탈퇴 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확인 문구가 나오고 확인을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눌렀을경우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탈퇴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22391" y="3528213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308812" y="4074513"/>
            <a:ext cx="404232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</a:t>
            </a:r>
            <a:r>
              <a:rPr lang="ko-KR" altLang="en-US" sz="1400" b="1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뒤로가기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보유포인트와 구매예정 포인트의 합산 포인트 확인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01" y="3945760"/>
            <a:ext cx="5950790" cy="2445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104351" y="5902609"/>
            <a:ext cx="518040" cy="25154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118501" y="5888331"/>
            <a:ext cx="518040" cy="25154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600461" y="5902608"/>
            <a:ext cx="518040" cy="251549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506859" y="5735944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890716" y="5727162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444087" y="5727161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92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45" y="1977846"/>
            <a:ext cx="5760000" cy="28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144195" y="1128663"/>
            <a:ext cx="54954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문의게시판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(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강사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)-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관리자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05124" y="3368770"/>
            <a:ext cx="43138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답변 상태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4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답변 상태를 확인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929449" y="236060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922179" y="2724419"/>
            <a:ext cx="636349" cy="397161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63498" y="2439025"/>
            <a:ext cx="1365951" cy="198580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58528" y="282634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05124" y="2245891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검색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조건에 맞게 검색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939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69" y="1967772"/>
            <a:ext cx="6403883" cy="3106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3228352" y="1128663"/>
            <a:ext cx="53271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문의 답변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(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강사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)-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관리자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57536" y="2841737"/>
            <a:ext cx="43138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답변하기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err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답글입력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후 답변완료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55599" y="4333105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168346" y="4333105"/>
            <a:ext cx="601363" cy="214182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53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35" y="1389528"/>
            <a:ext cx="7333130" cy="398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898926" y="3985110"/>
            <a:ext cx="394148" cy="0"/>
          </a:xfrm>
          <a:prstGeom prst="line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직사각형 10"/>
          <p:cNvSpPr/>
          <p:nvPr/>
        </p:nvSpPr>
        <p:spPr>
          <a:xfrm>
            <a:off x="4481913" y="2558649"/>
            <a:ext cx="32281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3. </a:t>
            </a:r>
            <a:r>
              <a:rPr lang="ko-KR" altLang="en-US" sz="4000" b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화면 </a:t>
            </a:r>
            <a:r>
              <a:rPr lang="ko-KR" altLang="en-US" sz="4000" b="1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시연</a:t>
            </a:r>
            <a:endParaRPr lang="en-US" altLang="ko-KR" sz="4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2563905" y="1513266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748509" y="4357530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32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35" y="1389528"/>
            <a:ext cx="7333130" cy="398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898926" y="3985110"/>
            <a:ext cx="394148" cy="0"/>
          </a:xfrm>
          <a:prstGeom prst="line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직사각형 10"/>
          <p:cNvSpPr/>
          <p:nvPr/>
        </p:nvSpPr>
        <p:spPr>
          <a:xfrm>
            <a:off x="4391297" y="2555330"/>
            <a:ext cx="32281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  4</a:t>
            </a:r>
            <a:r>
              <a:rPr lang="en-US" altLang="ko-KR" sz="4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 Q &amp; A</a:t>
            </a:r>
            <a:endParaRPr lang="en-US" altLang="ko-KR" sz="4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2563905" y="1513266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748509" y="4357530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48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29435" y="1389528"/>
            <a:ext cx="7333130" cy="39803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190500" dist="2159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898926" y="3985110"/>
            <a:ext cx="394148" cy="0"/>
          </a:xfrm>
          <a:prstGeom prst="line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직사각형 10"/>
          <p:cNvSpPr/>
          <p:nvPr/>
        </p:nvSpPr>
        <p:spPr>
          <a:xfrm>
            <a:off x="4391297" y="2555330"/>
            <a:ext cx="32281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감사합니다</a:t>
            </a:r>
            <a:r>
              <a:rPr lang="en-US" altLang="ko-KR" sz="4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  <a:endParaRPr lang="en-US" altLang="ko-KR" sz="40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>
            <a:off x="2563905" y="1513266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8748509" y="4357530"/>
            <a:ext cx="879586" cy="879586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그룹 24"/>
          <p:cNvGrpSpPr/>
          <p:nvPr/>
        </p:nvGrpSpPr>
        <p:grpSpPr>
          <a:xfrm>
            <a:off x="3793922" y="0"/>
            <a:ext cx="229377" cy="1441550"/>
            <a:chOff x="3793922" y="0"/>
            <a:chExt cx="229377" cy="144155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8162722" y="0"/>
            <a:ext cx="229377" cy="1441550"/>
            <a:chOff x="3793922" y="0"/>
            <a:chExt cx="229377" cy="1441550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3899646" y="0"/>
              <a:ext cx="0" cy="1290918"/>
            </a:xfrm>
            <a:prstGeom prst="lin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922" y="1194529"/>
              <a:ext cx="229377" cy="247021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06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360994" y="2103406"/>
            <a:ext cx="1932493" cy="315590"/>
            <a:chOff x="107364" y="1840624"/>
            <a:chExt cx="1485774" cy="315590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07364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5486" y="1840784"/>
              <a:ext cx="489529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이찬</a:t>
              </a:r>
              <a:r>
                <a:rPr lang="ko-KR" altLang="en-US" sz="1200" b="1" dirty="0" err="1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양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107811" y="2103407"/>
            <a:ext cx="1932493" cy="315590"/>
            <a:chOff x="160147" y="1821329"/>
            <a:chExt cx="1485774" cy="31559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60147" y="1821329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58270" y="1840623"/>
              <a:ext cx="489529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황지원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720992" y="2103406"/>
            <a:ext cx="1932493" cy="315590"/>
            <a:chOff x="160147" y="1840624"/>
            <a:chExt cx="1485774" cy="315590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160147" y="1840624"/>
              <a:ext cx="1485774" cy="315590"/>
            </a:xfrm>
            <a:prstGeom prst="roundRect">
              <a:avLst>
                <a:gd name="adj" fmla="val 1923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58274" y="1859920"/>
              <a:ext cx="489529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김윤진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588781" y="2793298"/>
            <a:ext cx="1520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역할분담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779711" y="3133587"/>
            <a:ext cx="11384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ERD, DB, GIT 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44634" y="3466395"/>
            <a:ext cx="10086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메인 페이지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26907" y="3750122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강사 소개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,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강사 신청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277109" y="1828801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3136301" y="2636586"/>
            <a:ext cx="39414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직사각형 33"/>
          <p:cNvSpPr/>
          <p:nvPr/>
        </p:nvSpPr>
        <p:spPr>
          <a:xfrm>
            <a:off x="3757558" y="4871545"/>
            <a:ext cx="1520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역할분담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256609" y="5208538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발표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41665" y="5751983"/>
            <a:ext cx="13708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1200" dirty="0" err="1">
                <a:latin typeface="HY나무M" pitchFamily="18" charset="-127"/>
                <a:ea typeface="HY나무M" pitchFamily="18" charset="-127"/>
              </a:rPr>
              <a:t>튜터</a:t>
            </a:r>
            <a:r>
              <a:rPr lang="ko-KR" altLang="ko-KR" sz="1200" dirty="0">
                <a:latin typeface="HY나무M" pitchFamily="18" charset="-127"/>
                <a:ea typeface="HY나무M" pitchFamily="18" charset="-127"/>
              </a:rPr>
              <a:t> 관련 페이지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277873" y="2785731"/>
            <a:ext cx="1520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역할분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791810" y="3133586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발표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456783" y="3453164"/>
            <a:ext cx="116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1200" dirty="0">
                <a:latin typeface="HY나무M" pitchFamily="18" charset="-127"/>
                <a:ea typeface="HY나무M" pitchFamily="18" charset="-127"/>
              </a:rPr>
              <a:t>관리자 페이지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5840957" y="2586920"/>
            <a:ext cx="39414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직사각형 47"/>
          <p:cNvSpPr/>
          <p:nvPr/>
        </p:nvSpPr>
        <p:spPr>
          <a:xfrm>
            <a:off x="7949037" y="2785730"/>
            <a:ext cx="1520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역할분담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386029" y="3100635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1200" dirty="0" err="1">
                <a:latin typeface="HY나무M" pitchFamily="18" charset="-127"/>
                <a:ea typeface="HY나무M" pitchFamily="18" charset="-127"/>
              </a:rPr>
              <a:t>공통단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8023750" y="3428450"/>
            <a:ext cx="13708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1200" dirty="0">
                <a:latin typeface="HY나무M" pitchFamily="18" charset="-127"/>
                <a:ea typeface="HY나무M" pitchFamily="18" charset="-127"/>
              </a:rPr>
              <a:t>학생 관련 페이지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8512120" y="2586920"/>
            <a:ext cx="39414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직사각형 52"/>
          <p:cNvSpPr/>
          <p:nvPr/>
        </p:nvSpPr>
        <p:spPr>
          <a:xfrm>
            <a:off x="6798189" y="4896154"/>
            <a:ext cx="15203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강B" pitchFamily="18" charset="-127"/>
                <a:ea typeface="HY강B" pitchFamily="18" charset="-127"/>
              </a:rPr>
              <a:t>역할분담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870848" y="5240626"/>
            <a:ext cx="13500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ko-KR" sz="1200" dirty="0" smtClean="0">
                <a:latin typeface="HY나무M" pitchFamily="18" charset="-127"/>
                <a:ea typeface="HY나무M" pitchFamily="18" charset="-127"/>
              </a:rPr>
              <a:t>로그인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, </a:t>
            </a:r>
            <a:r>
              <a:rPr lang="ko-KR" altLang="ko-KR" sz="1200" dirty="0">
                <a:latin typeface="HY나무M" pitchFamily="18" charset="-127"/>
                <a:ea typeface="HY나무M" pitchFamily="18" charset="-127"/>
              </a:rPr>
              <a:t>회원가입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040304" y="5515311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포인트 구매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나무M" pitchFamily="18" charset="-127"/>
              <a:ea typeface="HY나무M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025" y="1148590"/>
            <a:ext cx="993734" cy="579170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3560862" y="4298791"/>
            <a:ext cx="1932493" cy="315590"/>
            <a:chOff x="160147" y="1821329"/>
            <a:chExt cx="1485774" cy="315590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160147" y="1821329"/>
              <a:ext cx="1485774" cy="315590"/>
            </a:xfrm>
            <a:prstGeom prst="roundRect">
              <a:avLst>
                <a:gd name="adj" fmla="val 19231"/>
              </a:avLst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658270" y="1840623"/>
              <a:ext cx="489529" cy="276999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b="1" dirty="0" err="1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정의</a:t>
              </a:r>
              <a:r>
                <a:rPr lang="ko-KR" altLang="en-US" sz="1200" b="1" dirty="0" err="1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광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6579627" y="4279494"/>
            <a:ext cx="1932493" cy="315590"/>
            <a:chOff x="160147" y="1821329"/>
            <a:chExt cx="1485774" cy="315590"/>
          </a:xfrm>
        </p:grpSpPr>
        <p:sp>
          <p:nvSpPr>
            <p:cNvPr id="63" name="모서리가 둥근 직사각형 62"/>
            <p:cNvSpPr/>
            <p:nvPr/>
          </p:nvSpPr>
          <p:spPr>
            <a:xfrm>
              <a:off x="160147" y="1821329"/>
              <a:ext cx="1485774" cy="315590"/>
            </a:xfrm>
            <a:prstGeom prst="roundRect">
              <a:avLst>
                <a:gd name="adj" fmla="val 19231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658270" y="1840623"/>
              <a:ext cx="489529" cy="27699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고재민</a:t>
              </a:r>
              <a:endParaRPr lang="en-US" altLang="ko-KR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65" name="직선 연결선 64"/>
          <p:cNvCxnSpPr/>
          <p:nvPr/>
        </p:nvCxnSpPr>
        <p:spPr>
          <a:xfrm>
            <a:off x="4330034" y="4766067"/>
            <a:ext cx="39414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7348800" y="4766067"/>
            <a:ext cx="394148" cy="0"/>
          </a:xfrm>
          <a:prstGeom prst="lin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직사각형 41"/>
          <p:cNvSpPr/>
          <p:nvPr/>
        </p:nvSpPr>
        <p:spPr>
          <a:xfrm>
            <a:off x="4295316" y="5480465"/>
            <a:ext cx="4283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나무M" pitchFamily="18" charset="-127"/>
                <a:ea typeface="HY나무M" pitchFamily="18" charset="-127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385929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16437" y="1044861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HY바다M" pitchFamily="18" charset="-127"/>
                <a:ea typeface="HY바다M" pitchFamily="18" charset="-127"/>
              </a:rPr>
              <a:t>Project Introduction</a:t>
            </a:r>
            <a:endParaRPr lang="ko-KR" altLang="en-US" b="1" dirty="0">
              <a:latin typeface="HY바다M" pitchFamily="18" charset="-127"/>
              <a:ea typeface="HY바다M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87524" y="2277271"/>
            <a:ext cx="76700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개요</a:t>
            </a:r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   영어 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원어민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튜터와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영어공부를 원하는 학생을 연결하여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영어학습 서비스를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제공하는 영어교육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사이트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87524" y="2151203"/>
            <a:ext cx="7593898" cy="0"/>
          </a:xfrm>
          <a:prstGeom prst="lin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187524" y="2970915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184255" y="3689235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직사각형 16"/>
          <p:cNvSpPr/>
          <p:nvPr/>
        </p:nvSpPr>
        <p:spPr>
          <a:xfrm>
            <a:off x="2187524" y="3069947"/>
            <a:ext cx="5968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목적 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84255" y="3771151"/>
            <a:ext cx="4187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기대효과</a:t>
            </a:r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87524" y="3180966"/>
            <a:ext cx="71370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r>
              <a:rPr lang="en-US" altLang="ko-KR" sz="1200" dirty="0">
                <a:latin typeface="HY나무M" pitchFamily="18" charset="-127"/>
                <a:ea typeface="HY나무M" pitchFamily="18" charset="-127"/>
              </a:rPr>
              <a:t>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코로나 사태 이후 비대면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교육 시장 확대를 대비하여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신개념 영어교육 플랫폼을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개발하고자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함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42334" y="4026529"/>
            <a:ext cx="50311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1</a:t>
            </a:r>
            <a:r>
              <a:rPr lang="en-US" altLang="ko-KR" sz="1200" dirty="0">
                <a:latin typeface="HY나무M" pitchFamily="18" charset="-127"/>
                <a:ea typeface="HY나무M" pitchFamily="18" charset="-127"/>
              </a:rPr>
              <a:t>.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비대면 영어학습으로 실시간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피드백이 가능함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>
                <a:latin typeface="HY나무M" pitchFamily="18" charset="-127"/>
                <a:ea typeface="HY나무M" pitchFamily="18" charset="-127"/>
              </a:rPr>
              <a:t>2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.  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시간과 장소에 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구애받지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 않고 영어수업이 가능함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>
                <a:latin typeface="HY나무M" pitchFamily="18" charset="-127"/>
                <a:ea typeface="HY나무M" pitchFamily="18" charset="-127"/>
              </a:rPr>
              <a:t>3.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학생에게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다양한 옵션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(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터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,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가격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,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시간대 등등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)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제공이 가능함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84255" y="4709242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직사각형 21"/>
          <p:cNvSpPr/>
          <p:nvPr/>
        </p:nvSpPr>
        <p:spPr>
          <a:xfrm>
            <a:off x="4353887" y="1653387"/>
            <a:ext cx="32546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English </a:t>
            </a:r>
            <a:r>
              <a:rPr lang="en-US" altLang="ko-KR" sz="16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Village</a:t>
            </a:r>
            <a:endParaRPr lang="en-US" altLang="ko-KR" sz="16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184254" y="4788407"/>
            <a:ext cx="4187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 기능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042334" y="5029122"/>
            <a:ext cx="59749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94360" lvl="1" indent="-228600">
              <a:buAutoNum type="arabicPeriod"/>
            </a:pP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터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와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학생간 화상통화 기능 연결</a:t>
            </a:r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pPr marL="594360" lvl="1" indent="-228600">
              <a:buAutoNum type="arabicPeriod"/>
            </a:pP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터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소개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동영상 </a:t>
            </a:r>
            <a:r>
              <a:rPr lang="en-US" altLang="ko-KR" sz="1200" dirty="0">
                <a:latin typeface="HY나무M" pitchFamily="18" charset="-127"/>
                <a:ea typeface="HY나무M" pitchFamily="18" charset="-127"/>
              </a:rPr>
              <a:t>(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유튜브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 연동</a:t>
            </a:r>
            <a:r>
              <a:rPr lang="en-US" altLang="ko-KR" sz="1200" dirty="0">
                <a:latin typeface="HY나무M" pitchFamily="18" charset="-127"/>
                <a:ea typeface="HY나무M" pitchFamily="18" charset="-127"/>
              </a:rPr>
              <a:t>)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2184255" y="5579109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9161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/>
          <p:cNvCxnSpPr/>
          <p:nvPr/>
        </p:nvCxnSpPr>
        <p:spPr>
          <a:xfrm>
            <a:off x="2221934" y="2122260"/>
            <a:ext cx="7593898" cy="0"/>
          </a:xfrm>
          <a:prstGeom prst="lin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2221934" y="6160411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직사각형 2"/>
          <p:cNvSpPr/>
          <p:nvPr/>
        </p:nvSpPr>
        <p:spPr>
          <a:xfrm>
            <a:off x="916437" y="1044861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HY바다M" pitchFamily="18" charset="-127"/>
                <a:ea typeface="HY바다M" pitchFamily="18" charset="-127"/>
              </a:rPr>
              <a:t>Project Introduction</a:t>
            </a:r>
            <a:endParaRPr lang="ko-KR" altLang="en-US" b="1" dirty="0">
              <a:latin typeface="HY바다M" pitchFamily="18" charset="-127"/>
              <a:ea typeface="HY바다M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507592" y="2268722"/>
            <a:ext cx="38380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lvl="1" indent="0">
              <a:buNone/>
            </a:pP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터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>
                <a:latin typeface="HY나무M" pitchFamily="18" charset="-127"/>
                <a:ea typeface="HY나무M" pitchFamily="18" charset="-127"/>
              </a:rPr>
              <a:t>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터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소개페이지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&amp;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프로필사진 수정기능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터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회원정보에 비밀번호 수정기능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관리</a:t>
            </a:r>
            <a:r>
              <a:rPr lang="ko-KR" altLang="en-US" sz="1200" dirty="0">
                <a:latin typeface="HY나무M" pitchFamily="18" charset="-127"/>
                <a:ea typeface="HY나무M" pitchFamily="18" charset="-127"/>
              </a:rPr>
              <a:t>자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에게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문의할수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있는 문의게시판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</a:t>
            </a: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</a:t>
            </a:r>
            <a:r>
              <a:rPr lang="ko-KR" altLang="en-US" sz="1200" dirty="0" err="1">
                <a:latin typeface="HY나무M" pitchFamily="18" charset="-127"/>
                <a:ea typeface="HY나무M" pitchFamily="18" charset="-127"/>
              </a:rPr>
              <a:t>터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회원탈퇴기능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07592" y="4748312"/>
            <a:ext cx="38380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lvl="1" indent="0">
              <a:buNone/>
            </a:pP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학생</a:t>
            </a:r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튜터추천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기능</a:t>
            </a:r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회원정보수정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,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탈퇴 기능</a:t>
            </a:r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문의게시판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CRUD</a:t>
            </a: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튜터평점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&amp;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댓글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CURD</a:t>
            </a: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포인트 충전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507591" y="3677790"/>
            <a:ext cx="38380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lvl="1" indent="0">
              <a:buNone/>
            </a:pP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관리자</a:t>
            </a:r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튜터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&amp;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학생이 문의한 게시판에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답글기능</a:t>
            </a:r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튜터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프로필수정</a:t>
            </a:r>
            <a:endParaRPr lang="en-US" altLang="ko-KR" sz="1200" dirty="0" smtClean="0">
              <a:latin typeface="HY나무M" pitchFamily="18" charset="-127"/>
              <a:ea typeface="HY나무M" pitchFamily="18" charset="-127"/>
            </a:endParaRPr>
          </a:p>
          <a:p>
            <a:pPr marL="365760" lvl="1" indent="0">
              <a:buNone/>
            </a:pP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     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튜터</a:t>
            </a:r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&amp;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학생 </a:t>
            </a:r>
            <a:r>
              <a:rPr lang="ko-KR" altLang="en-US" sz="1200" dirty="0" err="1" smtClean="0">
                <a:latin typeface="HY나무M" pitchFamily="18" charset="-127"/>
                <a:ea typeface="HY나무M" pitchFamily="18" charset="-127"/>
              </a:rPr>
              <a:t>모든정보수정</a:t>
            </a:r>
            <a:r>
              <a:rPr lang="ko-KR" altLang="en-US" sz="1200" dirty="0" smtClean="0">
                <a:latin typeface="HY나무M" pitchFamily="18" charset="-127"/>
                <a:ea typeface="HY나무M" pitchFamily="18" charset="-127"/>
              </a:rPr>
              <a:t> 가능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21934" y="3954788"/>
            <a:ext cx="13680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역할별 기능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098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678373" y="3040291"/>
            <a:ext cx="451827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2. </a:t>
            </a:r>
            <a:r>
              <a:rPr lang="ko-KR" altLang="en-US" sz="44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프로젝트 내용</a:t>
            </a:r>
            <a:endParaRPr lang="en-US" altLang="ko-KR" sz="4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149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4905179" y="3409112"/>
            <a:ext cx="4835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나무M" pitchFamily="18" charset="-127"/>
                <a:ea typeface="HY나무M" pitchFamily="18" charset="-127"/>
              </a:rPr>
              <a:t>2020.06.23(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나무M" pitchFamily="18" charset="-127"/>
                <a:ea typeface="HY나무M" pitchFamily="18" charset="-127"/>
              </a:rPr>
              <a:t>화</a:t>
            </a: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나무M" pitchFamily="18" charset="-127"/>
                <a:ea typeface="HY나무M" pitchFamily="18" charset="-127"/>
              </a:rPr>
              <a:t>) ~ 2020.07.22(</a:t>
            </a:r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나무M" pitchFamily="18" charset="-127"/>
                <a:ea typeface="HY나무M" pitchFamily="18" charset="-127"/>
              </a:rPr>
              <a:t>수</a:t>
            </a:r>
            <a:r>
              <a:rPr lang="en-US" altLang="ko-KR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나무M" pitchFamily="18" charset="-127"/>
                <a:ea typeface="HY나무M" pitchFamily="18" charset="-127"/>
              </a:rPr>
              <a:t>)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539678" y="2358151"/>
            <a:ext cx="7593898" cy="0"/>
          </a:xfrm>
          <a:prstGeom prst="lin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539678" y="3934347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직사각형 33"/>
          <p:cNvSpPr/>
          <p:nvPr/>
        </p:nvSpPr>
        <p:spPr>
          <a:xfrm>
            <a:off x="2514964" y="4198139"/>
            <a:ext cx="22209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개발 기술 및 개발 환경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888220" y="4208367"/>
            <a:ext cx="568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TOOL</a:t>
            </a:r>
          </a:p>
          <a:p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VIEW</a:t>
            </a:r>
          </a:p>
          <a:p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DBMS</a:t>
            </a:r>
          </a:p>
          <a:p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SERVER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848141" y="4203791"/>
            <a:ext cx="47285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Eclipse IDE for Enterprise Java Developers (2020-07)</a:t>
            </a:r>
          </a:p>
          <a:p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HTML5, jQuery, CSS</a:t>
            </a:r>
          </a:p>
          <a:p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Oracle 11g</a:t>
            </a:r>
          </a:p>
          <a:p>
            <a:r>
              <a:rPr lang="en-US" altLang="ko-KR" sz="1200" dirty="0" smtClean="0">
                <a:latin typeface="HY나무M" pitchFamily="18" charset="-127"/>
                <a:ea typeface="HY나무M" pitchFamily="18" charset="-127"/>
              </a:rPr>
              <a:t>Tomcat 8.0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539678" y="3234992"/>
            <a:ext cx="7593898" cy="0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직사각형 2"/>
          <p:cNvSpPr/>
          <p:nvPr/>
        </p:nvSpPr>
        <p:spPr>
          <a:xfrm>
            <a:off x="1286773" y="1151923"/>
            <a:ext cx="2023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HY바다M" pitchFamily="18" charset="-127"/>
                <a:ea typeface="HY바다M" pitchFamily="18" charset="-127"/>
              </a:rPr>
              <a:t>Project</a:t>
            </a:r>
            <a:r>
              <a:rPr lang="ko-KR" altLang="en-US" b="1" dirty="0">
                <a:latin typeface="HY바다M" pitchFamily="18" charset="-127"/>
                <a:ea typeface="HY바다M" pitchFamily="18" charset="-127"/>
              </a:rPr>
              <a:t> </a:t>
            </a:r>
            <a:r>
              <a:rPr lang="ko-KR" altLang="en-US" b="1" dirty="0" smtClean="0">
                <a:latin typeface="HY바다M" pitchFamily="18" charset="-127"/>
                <a:ea typeface="HY바다M" pitchFamily="18" charset="-127"/>
              </a:rPr>
              <a:t>개발 환경</a:t>
            </a:r>
            <a:endParaRPr lang="ko-KR" altLang="en-US" b="1" dirty="0">
              <a:latin typeface="HY바다M" pitchFamily="18" charset="-127"/>
              <a:ea typeface="HY바다M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39678" y="2639013"/>
            <a:ext cx="41873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프로젝트 </a:t>
            </a:r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명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495865" y="2620540"/>
            <a:ext cx="56544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" lvl="1" indent="0">
              <a:buNone/>
            </a:pP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English Village</a:t>
            </a:r>
            <a:endParaRPr lang="en-US" altLang="ko-KR" sz="1200" dirty="0">
              <a:latin typeface="HY나무M" pitchFamily="18" charset="-127"/>
              <a:ea typeface="HY나무M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539348" y="3419149"/>
            <a:ext cx="15203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개발 기간</a:t>
            </a:r>
            <a:endParaRPr lang="en-US" altLang="ko-KR" sz="14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72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813448" y="1128663"/>
            <a:ext cx="41569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PROJECT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화면구성  로그인 </a:t>
            </a:r>
            <a:r>
              <a:rPr lang="en-US" altLang="ko-KR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- </a:t>
            </a:r>
            <a:r>
              <a:rPr lang="ko-KR" altLang="en-US" sz="20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동녘B" pitchFamily="18" charset="-127"/>
                <a:ea typeface="HY동녘B" pitchFamily="18" charset="-127"/>
              </a:rPr>
              <a:t>공통</a:t>
            </a:r>
            <a:endParaRPr lang="en-US" altLang="ko-KR" sz="20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78588" y="1941104"/>
            <a:ext cx="43138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① 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로그인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자신의 등급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(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학생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강사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관리자</a:t>
            </a:r>
            <a:r>
              <a:rPr lang="en-US" altLang="ko-KR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)</a:t>
            </a:r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으로 로그인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98047" y="3118904"/>
            <a:ext cx="4208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②</a:t>
            </a:r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 비밀번호 찾기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비밀번호 찾기 페이지로 이동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930999" y="4277032"/>
            <a:ext cx="412022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③ 회원가입</a:t>
            </a:r>
            <a:endParaRPr lang="en-US" altLang="ko-KR" sz="14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endParaRPr lang="en-US" altLang="ko-KR" sz="1200" b="1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  <a:p>
            <a:r>
              <a:rPr lang="ko-KR" altLang="en-US" sz="1200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itchFamily="49" charset="-127"/>
                <a:ea typeface="돋움체" pitchFamily="49" charset="-127"/>
              </a:rPr>
              <a:t>신규회원 회원가입 페이지로 이동</a:t>
            </a:r>
            <a:endParaRPr lang="en-US" altLang="ko-KR" sz="1200" dirty="0" smtClean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23" y="1737617"/>
            <a:ext cx="2891874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2103073" y="4575249"/>
            <a:ext cx="1074798" cy="31733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68909" y="4118690"/>
            <a:ext cx="2217925" cy="439794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790326" y="4061588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①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186367" y="4590745"/>
            <a:ext cx="1074798" cy="317336"/>
          </a:xfrm>
          <a:prstGeom prst="rect">
            <a:avLst/>
          </a:prstGeom>
          <a:solidFill>
            <a:schemeClr val="accent1">
              <a:lumMod val="40000"/>
              <a:lumOff val="60000"/>
              <a:alpha val="48000"/>
            </a:schemeClr>
          </a:solidFill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261165" y="4631082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③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790326" y="4615586"/>
            <a:ext cx="312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돋움체" pitchFamily="49" charset="-127"/>
                <a:ea typeface="돋움체" pitchFamily="49" charset="-127"/>
              </a:rPr>
              <a:t>②</a:t>
            </a:r>
            <a:endParaRPr lang="en-US" altLang="ko-KR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rgbClr val="FF0000"/>
              </a:solidFill>
              <a:latin typeface="돋움체" pitchFamily="49" charset="-127"/>
              <a:ea typeface="돋움체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48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2630</TotalTime>
  <Words>1043</Words>
  <Application>Microsoft Office PowerPoint</Application>
  <PresentationFormat>사용자 지정</PresentationFormat>
  <Paragraphs>371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7" baseType="lpstr">
      <vt:lpstr>굴림</vt:lpstr>
      <vt:lpstr>Arial</vt:lpstr>
      <vt:lpstr>HY견고딕</vt:lpstr>
      <vt:lpstr>HY강B</vt:lpstr>
      <vt:lpstr>돋움체</vt:lpstr>
      <vt:lpstr>HY동녘B</vt:lpstr>
      <vt:lpstr>나눔바른고딕 UltraLight</vt:lpstr>
      <vt:lpstr>HY바다M</vt:lpstr>
      <vt:lpstr>HY나무M</vt:lpstr>
      <vt:lpstr>나눔스퀘어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호영</dc:creator>
  <cp:lastModifiedBy>TJ</cp:lastModifiedBy>
  <cp:revision>120</cp:revision>
  <dcterms:created xsi:type="dcterms:W3CDTF">2018-06-16T09:30:48Z</dcterms:created>
  <dcterms:modified xsi:type="dcterms:W3CDTF">2020-07-22T06:14:06Z</dcterms:modified>
</cp:coreProperties>
</file>